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7" r:id="rId6"/>
    <p:sldId id="269" r:id="rId7"/>
    <p:sldId id="268" r:id="rId8"/>
    <p:sldId id="272" r:id="rId9"/>
    <p:sldId id="271" r:id="rId10"/>
    <p:sldId id="261" r:id="rId11"/>
    <p:sldId id="263" r:id="rId12"/>
    <p:sldId id="270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5480"/>
    <a:srgbClr val="2E2C2D"/>
    <a:srgbClr val="47627F"/>
    <a:srgbClr val="04105A"/>
    <a:srgbClr val="ED613E"/>
    <a:srgbClr val="BF3C48"/>
    <a:srgbClr val="856E45"/>
    <a:srgbClr val="6F267F"/>
    <a:srgbClr val="FECB00"/>
    <a:srgbClr val="729F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6" autoAdjust="0"/>
    <p:restoredTop sz="94660"/>
  </p:normalViewPr>
  <p:slideViewPr>
    <p:cSldViewPr snapToGrid="0">
      <p:cViewPr>
        <p:scale>
          <a:sx n="100" d="100"/>
          <a:sy n="100" d="100"/>
        </p:scale>
        <p:origin x="-540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" y="199454"/>
            <a:ext cx="5074920" cy="238760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правда про </a:t>
            </a:r>
            <a:r>
              <a:rPr lang="uk-U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09" y="3567179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" t="4182" r="-86" b="4974"/>
          <a:stretch/>
        </p:blipFill>
        <p:spPr>
          <a:xfrm>
            <a:off x="9671" y="1664931"/>
            <a:ext cx="9134329" cy="46614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0014" y="339368"/>
            <a:ext cx="816762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https://www.stopbullying.com.ua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182" r="-86" b="5326"/>
          <a:stretch/>
        </p:blipFill>
        <p:spPr>
          <a:xfrm>
            <a:off x="23584" y="1824411"/>
            <a:ext cx="9120416" cy="4636267"/>
          </a:xfrm>
          <a:prstGeom prst="rect">
            <a:avLst/>
          </a:prstGeom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99982" y="274973"/>
            <a:ext cx="816762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https://www.stopbullying.com.ua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318975" y="5422006"/>
            <a:ext cx="605307" cy="6568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637171" y="5321121"/>
            <a:ext cx="309094" cy="7577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02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603"/>
            <a:ext cx="9143980" cy="506139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80" cy="5061397"/>
          </a:xfrm>
        </p:spPr>
      </p:pic>
    </p:spTree>
    <p:extLst>
      <p:ext uri="{BB962C8B-B14F-4D97-AF65-F5344CB8AC3E}">
        <p14:creationId xmlns="" xmlns:p14="http://schemas.microsoft.com/office/powerpoint/2010/main" val="28316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013"/>
            <a:ext cx="4108361" cy="2842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дитина ніколи не стане </a:t>
            </a:r>
            <a:r>
              <a:rPr lang="uk-UA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буллером</a:t>
            </a:r>
            <a:r>
              <a:rPr lang="uk-UA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бо: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622" y="1825625"/>
            <a:ext cx="7886700" cy="4351338"/>
          </a:xfrm>
        </p:spPr>
        <p:txBody>
          <a:bodyPr/>
          <a:lstStyle/>
          <a:p>
            <a:pPr lvl="0"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не чините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насильства над  своєю дитиною.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Виховуєте у неї людяність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емпатію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(вміння поставити себе на місце іншої людини та зрозуміти що вона відчуває).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Спілкуюєтесь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зі своєю дитиною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ввічливо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доброзичливо.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Власним прикладом показуєте, що таке підтримка.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 дитину допомагати іншим.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00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628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9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37" y="727834"/>
            <a:ext cx="7713270" cy="3581254"/>
          </a:xfrm>
        </p:spPr>
        <p:txBody>
          <a:bodyPr>
            <a:normAutofit fontScale="90000"/>
          </a:bodyPr>
          <a:lstStyle/>
          <a:p>
            <a:pPr fontAlgn="t"/>
            <a:r>
              <a:rPr lang="uk-UA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25" y="3257990"/>
            <a:ext cx="5015913" cy="3397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31" r="1"/>
          <a:stretch/>
        </p:blipFill>
        <p:spPr>
          <a:xfrm>
            <a:off x="4801405" y="1690689"/>
            <a:ext cx="4288665" cy="3306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55" y="545430"/>
            <a:ext cx="7886700" cy="1325563"/>
          </a:xfrm>
        </p:spPr>
        <p:txBody>
          <a:bodyPr>
            <a:normAutofit/>
          </a:bodyPr>
          <a:lstStyle/>
          <a:p>
            <a:pPr fontAlgn="t"/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БУЛІНГУ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040" y="2089934"/>
            <a:ext cx="7886700" cy="4351338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Систематичність </a:t>
            </a:r>
          </a:p>
          <a:p>
            <a:r>
              <a:rPr lang="uk-UA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Навмисність</a:t>
            </a:r>
          </a:p>
          <a:p>
            <a:r>
              <a:rPr lang="uk-UA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Агресивність </a:t>
            </a:r>
          </a:p>
          <a:p>
            <a:r>
              <a:rPr lang="uk-UA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</a:p>
          <a:p>
            <a:r>
              <a:rPr lang="uk-UA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процесу</a:t>
            </a:r>
          </a:p>
          <a:p>
            <a:endParaRPr lang="uk-UA" sz="4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85" y="2128042"/>
            <a:ext cx="5636519" cy="35429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7135" y="-1803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</a:t>
            </a:r>
            <a:r>
              <a:rPr lang="uk-UA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71176" y="939085"/>
            <a:ext cx="1605002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</a:t>
            </a:r>
            <a:r>
              <a:rPr lang="uk-U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94328" y="5020614"/>
            <a:ext cx="2006483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44828" y="3275638"/>
            <a:ext cx="1558343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 </a:t>
            </a:r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буллери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66021" y="5506888"/>
            <a:ext cx="1765078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-гачі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9907" y="1589468"/>
            <a:ext cx="1806137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Послідо-вники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84102" y="4908990"/>
            <a:ext cx="1981944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 захисники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2445" y="1477659"/>
            <a:ext cx="1558343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81826" y="3121950"/>
            <a:ext cx="1973890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66021" y="3052293"/>
            <a:ext cx="1640983" cy="14189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/>
              <a:t>Булінг</a:t>
            </a:r>
            <a:r>
              <a:rPr lang="uk-UA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915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901" y="-209783"/>
            <a:ext cx="7886700" cy="1325563"/>
          </a:xfrm>
        </p:spPr>
        <p:txBody>
          <a:bodyPr/>
          <a:lstStyle/>
          <a:p>
            <a:r>
              <a:rPr lang="uk-UA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407" y="987184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endPara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Сексуальний 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0" y="0"/>
            <a:ext cx="4991120" cy="2687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4"/>
          <a:stretch/>
        </p:blipFill>
        <p:spPr>
          <a:xfrm>
            <a:off x="3985454" y="2252619"/>
            <a:ext cx="5158546" cy="2985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37" r="25385"/>
          <a:stretch/>
        </p:blipFill>
        <p:spPr>
          <a:xfrm>
            <a:off x="4246091" y="3162853"/>
            <a:ext cx="3481234" cy="3567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9" y="3747753"/>
            <a:ext cx="4439215" cy="3110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57" y="3682357"/>
            <a:ext cx="4203808" cy="3151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0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721"/>
            <a:ext cx="9144000" cy="5253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3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76" t="11048" r="23473" b="31558"/>
          <a:stretch/>
        </p:blipFill>
        <p:spPr>
          <a:xfrm>
            <a:off x="0" y="0"/>
            <a:ext cx="9144000" cy="5530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40" y="324461"/>
            <a:ext cx="1548608" cy="1311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13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36" y="3441880"/>
            <a:ext cx="4406631" cy="3304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332"/>
            <a:ext cx="7536556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перевірки факту 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77140"/>
            <a:ext cx="7886700" cy="435133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факту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Доповідна на ім'я директора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Скликання комісії 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 справи в поліції 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рішення у суді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7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110" y="-985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4" y="1407354"/>
            <a:ext cx="8358388" cy="4666578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малолітньої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штрафом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850 до 1700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до 40 годин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Знущання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каратимуться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3400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 на строк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до 60 годин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оштрафують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суму 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850 до 1700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до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заробітньої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54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157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Вся правда про булінг</vt:lpstr>
      <vt:lpstr>БУЛІНГ - це агресивна і вкрай неприємна поведінка однієї дитини або групи дітей по відношенню до іншої дитини, що супроводжується постійним фізичним і психологічним впливом.  </vt:lpstr>
      <vt:lpstr>ХАРАКТЕРИСТИКИ БУЛІНГУ</vt:lpstr>
      <vt:lpstr>Учасники булінгу</vt:lpstr>
      <vt:lpstr>Види </vt:lpstr>
      <vt:lpstr>Слайд 6</vt:lpstr>
      <vt:lpstr>Слайд 7</vt:lpstr>
      <vt:lpstr>Процес перевірки факту булінгу</vt:lpstr>
      <vt:lpstr>Відповідальність </vt:lpstr>
      <vt:lpstr>https://www.stopbullying.com.ua</vt:lpstr>
      <vt:lpstr>https://www.stopbullying.com.ua</vt:lpstr>
      <vt:lpstr>Слайд 12</vt:lpstr>
      <vt:lpstr>Ваша дитина ніколи не стане буллером, бо: </vt:lpstr>
      <vt:lpstr>Дякуємо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82</cp:revision>
  <dcterms:created xsi:type="dcterms:W3CDTF">2018-09-04T12:10:47Z</dcterms:created>
  <dcterms:modified xsi:type="dcterms:W3CDTF">2020-11-04T08:34:53Z</dcterms:modified>
</cp:coreProperties>
</file>